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-1"/>
            <a:ext cx="495849" cy="399550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0" y="2338438"/>
            <a:ext cx="495848" cy="5457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3671999" y="-1"/>
            <a:ext cx="212502" cy="399550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Shape 5"/>
          <p:cNvSpPr/>
          <p:nvPr/>
        </p:nvSpPr>
        <p:spPr>
          <a:xfrm>
            <a:off x="3671999" y="10293851"/>
            <a:ext cx="212502" cy="399550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" name="Shape 6"/>
          <p:cNvSpPr/>
          <p:nvPr/>
        </p:nvSpPr>
        <p:spPr>
          <a:xfrm>
            <a:off x="7060652" y="0"/>
            <a:ext cx="495848" cy="399549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" name="Shape 7"/>
          <p:cNvSpPr/>
          <p:nvPr/>
        </p:nvSpPr>
        <p:spPr>
          <a:xfrm>
            <a:off x="7060652" y="10293851"/>
            <a:ext cx="495848" cy="399549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" name="Shape 8"/>
          <p:cNvSpPr/>
          <p:nvPr/>
        </p:nvSpPr>
        <p:spPr>
          <a:xfrm>
            <a:off x="0" y="10293851"/>
            <a:ext cx="495849" cy="399549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0" y="4331900"/>
            <a:ext cx="495848" cy="5457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0" y="8288325"/>
            <a:ext cx="495848" cy="5457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" name="Shape 11"/>
          <p:cNvSpPr/>
          <p:nvPr/>
        </p:nvSpPr>
        <p:spPr>
          <a:xfrm>
            <a:off x="0" y="6308199"/>
            <a:ext cx="495849" cy="5457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Shape 12"/>
          <p:cNvSpPr/>
          <p:nvPr/>
        </p:nvSpPr>
        <p:spPr>
          <a:xfrm>
            <a:off x="3671999" y="2338438"/>
            <a:ext cx="212502" cy="5457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Shape 13"/>
          <p:cNvSpPr/>
          <p:nvPr/>
        </p:nvSpPr>
        <p:spPr>
          <a:xfrm>
            <a:off x="3671999" y="4359187"/>
            <a:ext cx="212502" cy="5457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Shape 14"/>
          <p:cNvSpPr/>
          <p:nvPr/>
        </p:nvSpPr>
        <p:spPr>
          <a:xfrm>
            <a:off x="3671999" y="6308199"/>
            <a:ext cx="212502" cy="5457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3671999" y="8288325"/>
            <a:ext cx="212502" cy="5457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" name="Shape 16"/>
          <p:cNvSpPr/>
          <p:nvPr/>
        </p:nvSpPr>
        <p:spPr>
          <a:xfrm>
            <a:off x="7060651" y="2338438"/>
            <a:ext cx="495849" cy="5457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" name="Shape 17"/>
          <p:cNvSpPr/>
          <p:nvPr/>
        </p:nvSpPr>
        <p:spPr>
          <a:xfrm>
            <a:off x="7060651" y="4331900"/>
            <a:ext cx="495849" cy="5457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Shape 18"/>
          <p:cNvSpPr/>
          <p:nvPr/>
        </p:nvSpPr>
        <p:spPr>
          <a:xfrm>
            <a:off x="7060651" y="8288325"/>
            <a:ext cx="495849" cy="5457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Shape 19"/>
          <p:cNvSpPr/>
          <p:nvPr/>
        </p:nvSpPr>
        <p:spPr>
          <a:xfrm>
            <a:off x="7060652" y="6308199"/>
            <a:ext cx="495848" cy="54573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" name="Shape 20"/>
          <p:cNvSpPr/>
          <p:nvPr>
            <p:ph type="title"/>
          </p:nvPr>
        </p:nvSpPr>
        <p:spPr>
          <a:xfrm>
            <a:off x="377825" y="143568"/>
            <a:ext cx="6800850" cy="2351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xfrm>
            <a:off x="377825" y="2495126"/>
            <a:ext cx="6800850" cy="8198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 5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xfrm>
            <a:off x="6919222" y="10061240"/>
            <a:ext cx="263982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​​テーマ">
  <a:themeElements>
    <a:clrScheme name="Office ​​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​​テーマ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​​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​​テーマ">
  <a:themeElements>
    <a:clrScheme name="Office ​​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​​テーマ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​​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